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bd40dd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7bd40dd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bd40dd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7bd40dd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bd40dd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7bd40dd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bd40ddf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bd40ddf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7bd40ddf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7bd40ddf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ac2da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7ac2da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bd40ddf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bd40ddf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7bd40d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7bd40d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7bd40ddf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7bd40ddf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bd40dd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bd40dd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7bd40dd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7bd40dd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bd40dd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bd40dd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bd40ddf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bd40ddf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bd40dd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bd40dd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maa.org/press/periodicals/loci/joma/the-sir-model-for-spread-of-disease-the-differential-equation-model" TargetMode="External"/><Relationship Id="rId4" Type="http://schemas.openxmlformats.org/officeDocument/2006/relationships/hyperlink" Target="http://www.sonypictures.com/movies/quarantin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We’re all going to die man! Modeling the transmission of a zombie apocalypse with the SIR model for spread of infectious disease.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Daisy Perez-Ruiz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Jason Phennicie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Extreme Quarantine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β = 0.005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ρ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α = 0.005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ΔI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ΔS = 0.0067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 = 0.06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 = 0.9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σ = 0.9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γ = 0.1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 =1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1810" r="-1810" t="0"/>
          <a:stretch/>
        </p:blipFill>
        <p:spPr>
          <a:xfrm>
            <a:off x="2269150" y="1244670"/>
            <a:ext cx="3627350" cy="27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Human Counter Attack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 = 0 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β = 0.01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ρ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α = 0.006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ΔI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ΔS = 0.005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 = 0.06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σ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γ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75" y="1251425"/>
            <a:ext cx="3414924" cy="27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6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With little response the human population is quickly eradicated by the zombie infection outbreak.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Standard quarantine does not work in defeating the zombies.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Extreme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quarantine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measures are necessary in order to effectively prolong the time required for full zombie apocalypse.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Zombies that travel 3x the usual speed can have their population grow ~2 times faster.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When humans mobilize against the zombies they are able to fight zombies in approximately a 2:1 ratio of zombie deaths to human deaths.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Utilizing Runge-Kutta 4 to solve for a modified SIR model we were able to depict the outcome of a zombie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apocalypse under different circumstances.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Quarantine is only an effective measure against transmission of zombie infection if humans take extreme measures.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One thing that that was consistent in all graphs, except for Extreme quarantine, is that the human race faces extinction if the zombie apocalypse were to occur.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Zombie speed increased the rate of death in humans.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Humans should be able to extend the time to extinction with fast and extreme response to the zombie outbreak.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42975" y="919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Alemi, Alexander A., et al. “You Can Run, You Can Hide: The Epidemiology and Statistical Mechanics of Zombies.” Physical Review E, vol. 92, no. 5, 2015, doi:10.1103/physreve.92.052801.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Close, James. “Archaeology of the Undead.”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Atlantic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Atlantic Media Company, 14 Sept. 2017, www.theatlantic.com/science/archive/2016/05/zombie-archaeology/483195/.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“Computational Physics.”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Physics – Online Resources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www-personal.umich.edu/~mejn/cp/.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History.com Editors. “Zombies.”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History.com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A&amp;E Television Networks, 13 Sept. 2017, www.history.com/topics/folklore/history-of-zombies.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Luckhurst, Roger. “Culture - Where Do Zombies Come from?”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BBC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BBC, 31 Aug. 2015, www.bbc.com/culture/story/20150828-where-do-zombies-come-from.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Mendon¸ca, Jo˜ao A, et al. “Modeling Our Survival in a Zombie Apocalypse.”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arxiv.org/pdf/1802.10443.pdf.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“Modeling a Zombie Apocalypse.”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a Zombie Apocalypse - SciPy Cookbook Documentation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scipy-cookbook.readthedocs.io/items/Zombie_Apocalypse_ODEINT.html.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Shirey, Eric. “Horror Films to Watch on President's Day - Cinelinx: Movies. Games. Geek Culture.”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Cinelinx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16 Feb. 2015, www.cinelinx.com/off-beat/horror-films-to-watch-on-president-s-day/.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SIR Model for Spread of Disease - The Differential Equation Model.” 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SIR Model for Spread of Disease - The Differential Equation Model | Mathematical Association of America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www.maa.org/press/periodicals/loci/joma/the-sir-model-for-spread-of-disease-the-differential-equation-model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“QUARANTINE.” QUARANTINE | Sony Pictures Entertainment, </a:t>
            </a:r>
            <a:r>
              <a:rPr lang="en" sz="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www.sonypictures.com/movies/quarantine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Byrd, Matthew, et al. “Resident Evil Movie Reboot Finds Director and Writer.” Den of Geek, 17 Dec. 2018, www.denofgeek.com/games/resident-evil-movie-reboot-release-date-cast-news/.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Zombie Apocalypse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50" y="2720700"/>
            <a:ext cx="2991350" cy="2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450" y="381924"/>
            <a:ext cx="3799049" cy="213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Credit: United Artists)" id="64" name="Google Shape;64;p14" title="(Credit: United Artist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91150"/>
            <a:ext cx="3338175" cy="18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Zombie Apocalypse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00" y="816871"/>
            <a:ext cx="3520674" cy="18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076275"/>
            <a:ext cx="2044350" cy="3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2200" y="2913250"/>
            <a:ext cx="3520675" cy="199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Zombie Apocalypse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Simulated 5 different scenarios with different conditions to examine humanities survival outcomes.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Human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Effects of quarantine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Effects of extreme quarantine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Effects of increased zombie velocity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counter attack by the remaining human force.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Modified SIR Model for Spread of Infectious Disease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75" y="1870450"/>
            <a:ext cx="3660459" cy="18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Numerical Methods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450650" y="1691025"/>
            <a:ext cx="35559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accurate than Euler method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Fast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Relatively simple to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Accurate to h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(b-a)/N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4870"/>
          <a:stretch/>
        </p:blipFill>
        <p:spPr>
          <a:xfrm>
            <a:off x="5138775" y="1691025"/>
            <a:ext cx="3344450" cy="18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Zombie Apocalypse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20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β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0.03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α = 0.006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ΔI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ΔS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 = 0.06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σ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γ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75" y="1265188"/>
            <a:ext cx="3801175" cy="27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39050" y="4596525"/>
            <a:ext cx="3092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Faster Zombies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0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β = 0.03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ρ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α = 0.006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ΔI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ΔS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 = 0.06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σ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γ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 =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25" y="1314499"/>
            <a:ext cx="3516651" cy="27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 - Quarantine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 = 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β = 0.1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ρ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α = 0.006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ΔI = 0.0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ΔS = 0.0067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 = 0.06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 = 0.6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σ = 0.2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γ = 0.7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 =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70" y="1343263"/>
            <a:ext cx="3569576" cy="27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5915350" y="772175"/>
            <a:ext cx="30450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𝑆𝑖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susceptible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𝑍𝑖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zombies.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infected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𝐷𝑖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dead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𝑄𝑖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Initial number of quarantined humans.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𝑉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Zombie to human velocity ratio.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ℎ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Increase in human population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β - Probability of human being infected with the zombie virus per unit time.</a:t>
            </a:r>
            <a:endParaRPr i="1"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ΔS - Probability of a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𝐼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an infected human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- Probability of infected human succumbing to zombie virus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𝐺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Probability of a dead human becoming a zombie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𝑘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Rate of infected human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 - Probability of zombie death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 - Rate of zombie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γ - Probability of human attempting to escape quarantine per unit time.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